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20" r:id="rId3"/>
    <p:sldId id="325" r:id="rId4"/>
    <p:sldId id="402" r:id="rId5"/>
    <p:sldId id="378" r:id="rId6"/>
    <p:sldId id="270" r:id="rId7"/>
    <p:sldId id="265" r:id="rId8"/>
    <p:sldId id="358" r:id="rId9"/>
    <p:sldId id="271" r:id="rId10"/>
    <p:sldId id="272" r:id="rId11"/>
    <p:sldId id="267" r:id="rId12"/>
    <p:sldId id="277" r:id="rId13"/>
    <p:sldId id="361" r:id="rId14"/>
    <p:sldId id="381" r:id="rId15"/>
    <p:sldId id="382" r:id="rId16"/>
    <p:sldId id="383"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8" r:id="rId32"/>
    <p:sldId id="399" r:id="rId33"/>
    <p:sldId id="400" r:id="rId34"/>
    <p:sldId id="401" r:id="rId35"/>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6/14/2023</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6/14/2023</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6/14/2023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6/14/2023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6/14/2023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6/14/2023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6/14/2023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June 2023</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3" name="Picture 2">
            <a:extLst>
              <a:ext uri="{FF2B5EF4-FFF2-40B4-BE49-F238E27FC236}">
                <a16:creationId xmlns:a16="http://schemas.microsoft.com/office/drawing/2014/main" id="{F17F3833-7B2A-F82F-034F-F275E26DAC86}"/>
              </a:ext>
            </a:extLst>
          </p:cNvPr>
          <p:cNvPicPr>
            <a:picLocks noChangeAspect="1"/>
          </p:cNvPicPr>
          <p:nvPr/>
        </p:nvPicPr>
        <p:blipFill>
          <a:blip r:embed="rId2"/>
          <a:stretch>
            <a:fillRect/>
          </a:stretch>
        </p:blipFill>
        <p:spPr>
          <a:xfrm>
            <a:off x="1447799" y="541476"/>
            <a:ext cx="6553200" cy="5327117"/>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5" name="Picture 4">
            <a:extLst>
              <a:ext uri="{FF2B5EF4-FFF2-40B4-BE49-F238E27FC236}">
                <a16:creationId xmlns:a16="http://schemas.microsoft.com/office/drawing/2014/main" id="{18910520-9138-9CEF-50B8-1E5E946DCBF2}"/>
              </a:ext>
            </a:extLst>
          </p:cNvPr>
          <p:cNvPicPr>
            <a:picLocks noChangeAspect="1"/>
          </p:cNvPicPr>
          <p:nvPr/>
        </p:nvPicPr>
        <p:blipFill>
          <a:blip r:embed="rId2"/>
          <a:stretch>
            <a:fillRect/>
          </a:stretch>
        </p:blipFill>
        <p:spPr>
          <a:xfrm>
            <a:off x="709612" y="923925"/>
            <a:ext cx="7724775" cy="501015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8" name="Picture 7">
            <a:extLst>
              <a:ext uri="{FF2B5EF4-FFF2-40B4-BE49-F238E27FC236}">
                <a16:creationId xmlns:a16="http://schemas.microsoft.com/office/drawing/2014/main" id="{1CE7C4CD-F54F-DE8B-9962-8E5CBE610CB0}"/>
              </a:ext>
            </a:extLst>
          </p:cNvPr>
          <p:cNvPicPr>
            <a:picLocks noChangeAspect="1"/>
          </p:cNvPicPr>
          <p:nvPr/>
        </p:nvPicPr>
        <p:blipFill>
          <a:blip r:embed="rId2"/>
          <a:stretch>
            <a:fillRect/>
          </a:stretch>
        </p:blipFill>
        <p:spPr>
          <a:xfrm>
            <a:off x="481913" y="1981200"/>
            <a:ext cx="8180173" cy="228600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14</a:t>
            </a:fld>
            <a:endParaRPr lang="en-US" dirty="0"/>
          </a:p>
        </p:txBody>
      </p:sp>
      <p:pic>
        <p:nvPicPr>
          <p:cNvPr id="3" name="Picture 2">
            <a:extLst>
              <a:ext uri="{FF2B5EF4-FFF2-40B4-BE49-F238E27FC236}">
                <a16:creationId xmlns:a16="http://schemas.microsoft.com/office/drawing/2014/main" id="{2223EE28-916F-779F-1C42-157426088DDA}"/>
              </a:ext>
            </a:extLst>
          </p:cNvPr>
          <p:cNvPicPr>
            <a:picLocks noChangeAspect="1"/>
          </p:cNvPicPr>
          <p:nvPr/>
        </p:nvPicPr>
        <p:blipFill>
          <a:blip r:embed="rId2"/>
          <a:stretch>
            <a:fillRect/>
          </a:stretch>
        </p:blipFill>
        <p:spPr>
          <a:xfrm>
            <a:off x="2586037" y="228600"/>
            <a:ext cx="3962400" cy="5927136"/>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3" name="Picture 2">
            <a:extLst>
              <a:ext uri="{FF2B5EF4-FFF2-40B4-BE49-F238E27FC236}">
                <a16:creationId xmlns:a16="http://schemas.microsoft.com/office/drawing/2014/main" id="{B2EFF88B-FD6A-6021-3403-C05FC50562D8}"/>
              </a:ext>
            </a:extLst>
          </p:cNvPr>
          <p:cNvPicPr>
            <a:picLocks noChangeAspect="1"/>
          </p:cNvPicPr>
          <p:nvPr/>
        </p:nvPicPr>
        <p:blipFill>
          <a:blip r:embed="rId2"/>
          <a:stretch>
            <a:fillRect/>
          </a:stretch>
        </p:blipFill>
        <p:spPr>
          <a:xfrm>
            <a:off x="1961831" y="739132"/>
            <a:ext cx="5220335" cy="5379735"/>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BD8887E2-802D-17A6-ADDA-E2C27EA9FEBE}"/>
              </a:ext>
            </a:extLst>
          </p:cNvPr>
          <p:cNvPicPr>
            <a:picLocks noChangeAspect="1"/>
          </p:cNvPicPr>
          <p:nvPr/>
        </p:nvPicPr>
        <p:blipFill>
          <a:blip r:embed="rId2"/>
          <a:stretch>
            <a:fillRect/>
          </a:stretch>
        </p:blipFill>
        <p:spPr>
          <a:xfrm>
            <a:off x="1790700" y="1066800"/>
            <a:ext cx="5562600" cy="49911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id="{B4E1E684-3979-A795-37B4-7FF54D6198CE}"/>
              </a:ext>
            </a:extLst>
          </p:cNvPr>
          <p:cNvPicPr>
            <a:picLocks noChangeAspect="1"/>
          </p:cNvPicPr>
          <p:nvPr/>
        </p:nvPicPr>
        <p:blipFill>
          <a:blip r:embed="rId2"/>
          <a:stretch>
            <a:fillRect/>
          </a:stretch>
        </p:blipFill>
        <p:spPr>
          <a:xfrm>
            <a:off x="2514598" y="1120842"/>
            <a:ext cx="4114800"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18</a:t>
            </a:fld>
            <a:endParaRPr lang="en-US" dirty="0"/>
          </a:p>
        </p:txBody>
      </p:sp>
      <p:pic>
        <p:nvPicPr>
          <p:cNvPr id="3" name="Picture 2">
            <a:extLst>
              <a:ext uri="{FF2B5EF4-FFF2-40B4-BE49-F238E27FC236}">
                <a16:creationId xmlns:a16="http://schemas.microsoft.com/office/drawing/2014/main" id="{CF2B8E95-EEF7-381A-3F33-8350101C294A}"/>
              </a:ext>
            </a:extLst>
          </p:cNvPr>
          <p:cNvPicPr>
            <a:picLocks noChangeAspect="1"/>
          </p:cNvPicPr>
          <p:nvPr/>
        </p:nvPicPr>
        <p:blipFill>
          <a:blip r:embed="rId2"/>
          <a:stretch>
            <a:fillRect/>
          </a:stretch>
        </p:blipFill>
        <p:spPr>
          <a:xfrm>
            <a:off x="2183892" y="235857"/>
            <a:ext cx="4038600" cy="6007835"/>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pic>
        <p:nvPicPr>
          <p:cNvPr id="3" name="Picture 2">
            <a:extLst>
              <a:ext uri="{FF2B5EF4-FFF2-40B4-BE49-F238E27FC236}">
                <a16:creationId xmlns:a16="http://schemas.microsoft.com/office/drawing/2014/main" id="{90FA9302-98D6-791C-F3D8-F5170B4A8325}"/>
              </a:ext>
            </a:extLst>
          </p:cNvPr>
          <p:cNvPicPr>
            <a:picLocks noChangeAspect="1"/>
          </p:cNvPicPr>
          <p:nvPr/>
        </p:nvPicPr>
        <p:blipFill>
          <a:blip r:embed="rId2"/>
          <a:stretch>
            <a:fillRect/>
          </a:stretch>
        </p:blipFill>
        <p:spPr>
          <a:xfrm>
            <a:off x="2323867" y="921134"/>
            <a:ext cx="4967931" cy="5365366"/>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May 2023.</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3" name="Picture 2">
            <a:extLst>
              <a:ext uri="{FF2B5EF4-FFF2-40B4-BE49-F238E27FC236}">
                <a16:creationId xmlns:a16="http://schemas.microsoft.com/office/drawing/2014/main" id="{A83CB958-4CE2-2EB1-9E01-ACEC1E5B943E}"/>
              </a:ext>
            </a:extLst>
          </p:cNvPr>
          <p:cNvPicPr>
            <a:picLocks noChangeAspect="1"/>
          </p:cNvPicPr>
          <p:nvPr/>
        </p:nvPicPr>
        <p:blipFill>
          <a:blip r:embed="rId2"/>
          <a:stretch>
            <a:fillRect/>
          </a:stretch>
        </p:blipFill>
        <p:spPr>
          <a:xfrm>
            <a:off x="1595437" y="1241511"/>
            <a:ext cx="5953125" cy="48006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97E33AB5-81E4-018A-8819-E1A225EAF611}"/>
              </a:ext>
            </a:extLst>
          </p:cNvPr>
          <p:cNvPicPr>
            <a:picLocks noChangeAspect="1"/>
          </p:cNvPicPr>
          <p:nvPr/>
        </p:nvPicPr>
        <p:blipFill>
          <a:blip r:embed="rId2"/>
          <a:stretch>
            <a:fillRect/>
          </a:stretch>
        </p:blipFill>
        <p:spPr>
          <a:xfrm>
            <a:off x="2514600" y="1182118"/>
            <a:ext cx="4114800"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23D394F7-9A47-356B-CB47-23BC6C21AA0C}"/>
              </a:ext>
            </a:extLst>
          </p:cNvPr>
          <p:cNvPicPr>
            <a:picLocks noChangeAspect="1"/>
          </p:cNvPicPr>
          <p:nvPr/>
        </p:nvPicPr>
        <p:blipFill>
          <a:blip r:embed="rId2"/>
          <a:stretch>
            <a:fillRect/>
          </a:stretch>
        </p:blipFill>
        <p:spPr>
          <a:xfrm>
            <a:off x="2239438" y="533400"/>
            <a:ext cx="3927508" cy="5610726"/>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064C0E42-9B72-B534-DB12-82C9868C0527}"/>
              </a:ext>
            </a:extLst>
          </p:cNvPr>
          <p:cNvPicPr>
            <a:picLocks noChangeAspect="1"/>
          </p:cNvPicPr>
          <p:nvPr/>
        </p:nvPicPr>
        <p:blipFill>
          <a:blip r:embed="rId2"/>
          <a:stretch>
            <a:fillRect/>
          </a:stretch>
        </p:blipFill>
        <p:spPr>
          <a:xfrm>
            <a:off x="2539156" y="857695"/>
            <a:ext cx="4065686" cy="5142609"/>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24</a:t>
            </a:fld>
            <a:endParaRPr lang="en-US" dirty="0">
              <a:solidFill>
                <a:schemeClr val="tx2"/>
              </a:solidFill>
            </a:endParaRPr>
          </a:p>
        </p:txBody>
      </p:sp>
      <p:pic>
        <p:nvPicPr>
          <p:cNvPr id="4" name="Picture 3">
            <a:extLst>
              <a:ext uri="{FF2B5EF4-FFF2-40B4-BE49-F238E27FC236}">
                <a16:creationId xmlns:a16="http://schemas.microsoft.com/office/drawing/2014/main" id="{B4417F81-2B3A-88EA-A840-5E3F1F257AF1}"/>
              </a:ext>
            </a:extLst>
          </p:cNvPr>
          <p:cNvPicPr>
            <a:picLocks noChangeAspect="1"/>
          </p:cNvPicPr>
          <p:nvPr/>
        </p:nvPicPr>
        <p:blipFill>
          <a:blip r:embed="rId2"/>
          <a:stretch>
            <a:fillRect/>
          </a:stretch>
        </p:blipFill>
        <p:spPr>
          <a:xfrm>
            <a:off x="1247775" y="1241511"/>
            <a:ext cx="6648450" cy="48006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3" name="Picture 2">
            <a:extLst>
              <a:ext uri="{FF2B5EF4-FFF2-40B4-BE49-F238E27FC236}">
                <a16:creationId xmlns:a16="http://schemas.microsoft.com/office/drawing/2014/main" id="{F2F128B0-76B9-C0D3-2D6E-B6FC453B955D}"/>
              </a:ext>
            </a:extLst>
          </p:cNvPr>
          <p:cNvPicPr>
            <a:picLocks noChangeAspect="1"/>
          </p:cNvPicPr>
          <p:nvPr/>
        </p:nvPicPr>
        <p:blipFill>
          <a:blip r:embed="rId2"/>
          <a:stretch>
            <a:fillRect/>
          </a:stretch>
        </p:blipFill>
        <p:spPr>
          <a:xfrm>
            <a:off x="2514600" y="1182118"/>
            <a:ext cx="4114800"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4" name="Picture 3">
            <a:extLst>
              <a:ext uri="{FF2B5EF4-FFF2-40B4-BE49-F238E27FC236}">
                <a16:creationId xmlns:a16="http://schemas.microsoft.com/office/drawing/2014/main" id="{E113C4ED-825D-3186-3190-80F8578B032E}"/>
              </a:ext>
            </a:extLst>
          </p:cNvPr>
          <p:cNvPicPr>
            <a:picLocks noChangeAspect="1"/>
          </p:cNvPicPr>
          <p:nvPr/>
        </p:nvPicPr>
        <p:blipFill>
          <a:blip r:embed="rId2"/>
          <a:stretch>
            <a:fillRect/>
          </a:stretch>
        </p:blipFill>
        <p:spPr>
          <a:xfrm>
            <a:off x="2590800" y="155573"/>
            <a:ext cx="3962400" cy="5894479"/>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E20CD60A-AEF4-910C-2B83-064302BE5D74}"/>
              </a:ext>
            </a:extLst>
          </p:cNvPr>
          <p:cNvPicPr>
            <a:picLocks noChangeAspect="1"/>
          </p:cNvPicPr>
          <p:nvPr/>
        </p:nvPicPr>
        <p:blipFill>
          <a:blip r:embed="rId2"/>
          <a:stretch>
            <a:fillRect/>
          </a:stretch>
        </p:blipFill>
        <p:spPr>
          <a:xfrm>
            <a:off x="1717815" y="984251"/>
            <a:ext cx="5708367" cy="5112439"/>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1027E258-859C-AB6E-B672-A8C35019B578}"/>
              </a:ext>
            </a:extLst>
          </p:cNvPr>
          <p:cNvPicPr>
            <a:picLocks noChangeAspect="1"/>
          </p:cNvPicPr>
          <p:nvPr/>
        </p:nvPicPr>
        <p:blipFill>
          <a:blip r:embed="rId2"/>
          <a:stretch>
            <a:fillRect/>
          </a:stretch>
        </p:blipFill>
        <p:spPr>
          <a:xfrm>
            <a:off x="1642423" y="1124836"/>
            <a:ext cx="5857875" cy="49911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C6FD12D9-AA2E-83E4-6823-C9E818D52692}"/>
              </a:ext>
            </a:extLst>
          </p:cNvPr>
          <p:cNvPicPr>
            <a:picLocks noChangeAspect="1"/>
          </p:cNvPicPr>
          <p:nvPr/>
        </p:nvPicPr>
        <p:blipFill>
          <a:blip r:embed="rId2"/>
          <a:stretch>
            <a:fillRect/>
          </a:stretch>
        </p:blipFill>
        <p:spPr>
          <a:xfrm>
            <a:off x="2514600" y="1172593"/>
            <a:ext cx="4114800"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July, 12</a:t>
            </a:r>
            <a:r>
              <a:rPr lang="en-US" sz="2400" baseline="30000" dirty="0"/>
              <a:t>th</a:t>
            </a:r>
            <a:r>
              <a:rPr lang="en-US" sz="2400" dirty="0"/>
              <a:t>, 2023 </a:t>
            </a:r>
            <a:br>
              <a:rPr lang="en-US" sz="2400" dirty="0"/>
            </a:br>
            <a:r>
              <a:rPr lang="en-US" sz="2400" b="1" dirty="0"/>
              <a:t>Weekly New Ads Report:</a:t>
            </a:r>
            <a:br>
              <a:rPr lang="en-US" sz="2400" b="1" dirty="0"/>
            </a:br>
            <a:r>
              <a:rPr lang="en-US" sz="2400" dirty="0"/>
              <a:t>Updated every Monday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30716B78-EE8F-2086-ECBD-68643599BBAD}"/>
              </a:ext>
            </a:extLst>
          </p:cNvPr>
          <p:cNvPicPr>
            <a:picLocks noChangeAspect="1"/>
          </p:cNvPicPr>
          <p:nvPr/>
        </p:nvPicPr>
        <p:blipFill>
          <a:blip r:embed="rId2"/>
          <a:stretch>
            <a:fillRect/>
          </a:stretch>
        </p:blipFill>
        <p:spPr>
          <a:xfrm>
            <a:off x="2643458" y="304800"/>
            <a:ext cx="3857083" cy="5801740"/>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15D26C67-71B4-0CBD-D9E1-A5CFD6F02971}"/>
              </a:ext>
            </a:extLst>
          </p:cNvPr>
          <p:cNvPicPr>
            <a:picLocks noChangeAspect="1"/>
          </p:cNvPicPr>
          <p:nvPr/>
        </p:nvPicPr>
        <p:blipFill>
          <a:blip r:embed="rId2"/>
          <a:stretch>
            <a:fillRect/>
          </a:stretch>
        </p:blipFill>
        <p:spPr>
          <a:xfrm>
            <a:off x="2152225" y="1305946"/>
            <a:ext cx="4839549" cy="3695061"/>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4" name="Picture 3">
            <a:extLst>
              <a:ext uri="{FF2B5EF4-FFF2-40B4-BE49-F238E27FC236}">
                <a16:creationId xmlns:a16="http://schemas.microsoft.com/office/drawing/2014/main" id="{9B442699-C120-C579-DFFC-0B304F4F6409}"/>
              </a:ext>
            </a:extLst>
          </p:cNvPr>
          <p:cNvPicPr>
            <a:picLocks noChangeAspect="1"/>
          </p:cNvPicPr>
          <p:nvPr/>
        </p:nvPicPr>
        <p:blipFill>
          <a:blip r:embed="rId2"/>
          <a:stretch>
            <a:fillRect/>
          </a:stretch>
        </p:blipFill>
        <p:spPr>
          <a:xfrm>
            <a:off x="1614487" y="1173912"/>
            <a:ext cx="5915025" cy="49911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9E9C4434-8ECE-C454-75E1-E8405391F8F4}"/>
              </a:ext>
            </a:extLst>
          </p:cNvPr>
          <p:cNvPicPr>
            <a:picLocks noChangeAspect="1"/>
          </p:cNvPicPr>
          <p:nvPr/>
        </p:nvPicPr>
        <p:blipFill>
          <a:blip r:embed="rId2"/>
          <a:stretch>
            <a:fillRect/>
          </a:stretch>
        </p:blipFill>
        <p:spPr>
          <a:xfrm>
            <a:off x="2252659" y="1129462"/>
            <a:ext cx="4638675"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34</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Monday.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600986"/>
          </a:xfrm>
          <a:prstGeom prst="rect">
            <a:avLst/>
          </a:prstGeom>
          <a:noFill/>
        </p:spPr>
        <p:txBody>
          <a:bodyPr wrap="square" rtlCol="0">
            <a:spAutoFit/>
          </a:bodyPr>
          <a:lstStyle/>
          <a:p>
            <a:r>
              <a:rPr lang="en-US" sz="1900" dirty="0"/>
              <a:t>- </a:t>
            </a:r>
            <a:r>
              <a:rPr lang="en-US" sz="1900" b="1" dirty="0"/>
              <a:t>Total postings </a:t>
            </a:r>
            <a:r>
              <a:rPr lang="en-US" sz="1900" dirty="0"/>
              <a:t>in Connecticut was 90,202 in May 2023, down 13% from April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(23,055 postings), </a:t>
            </a:r>
            <a:r>
              <a:rPr lang="en-US" sz="1900" b="1" dirty="0"/>
              <a:t>Finance &amp; Insurance </a:t>
            </a:r>
            <a:r>
              <a:rPr lang="en-US" sz="1900" dirty="0"/>
              <a:t>(11,612 posting), </a:t>
            </a:r>
            <a:r>
              <a:rPr lang="en-US" sz="1900" b="1" dirty="0"/>
              <a:t>Retail Trade </a:t>
            </a:r>
            <a:r>
              <a:rPr lang="en-US" sz="1900" dirty="0"/>
              <a:t>(10,936 postings), and </a:t>
            </a:r>
            <a:r>
              <a:rPr lang="en-US" sz="1900" b="1" dirty="0"/>
              <a:t> Professional, Scientific, &amp; Technical Services </a:t>
            </a:r>
            <a:r>
              <a:rPr lang="en-US" sz="1900" dirty="0"/>
              <a:t>(10,446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(5,780 postings), </a:t>
            </a:r>
            <a:r>
              <a:rPr lang="en-US" sz="1900" b="1" dirty="0"/>
              <a:t>Retail Salespersons </a:t>
            </a:r>
            <a:r>
              <a:rPr lang="en-US" sz="1900" dirty="0"/>
              <a:t>(3,079 postings),</a:t>
            </a:r>
            <a:r>
              <a:rPr lang="en-US" sz="1900" b="1" dirty="0"/>
              <a:t> Supervisors of Retail Sales Workers </a:t>
            </a:r>
            <a:r>
              <a:rPr lang="en-US" sz="1900" dirty="0"/>
              <a:t>(2,232 postings), and </a:t>
            </a:r>
            <a:r>
              <a:rPr lang="en-US" sz="1900" b="1" dirty="0"/>
              <a:t>Wholes &amp; Manufacturing Sales Representatives </a:t>
            </a:r>
            <a:r>
              <a:rPr lang="en-US" sz="1900" dirty="0"/>
              <a:t>(1,851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4" name="Picture 3">
            <a:extLst>
              <a:ext uri="{FF2B5EF4-FFF2-40B4-BE49-F238E27FC236}">
                <a16:creationId xmlns:a16="http://schemas.microsoft.com/office/drawing/2014/main" id="{FC004CE2-0AC2-51B7-0926-4B50F665BEE4}"/>
              </a:ext>
            </a:extLst>
          </p:cNvPr>
          <p:cNvPicPr>
            <a:picLocks noChangeAspect="1"/>
          </p:cNvPicPr>
          <p:nvPr/>
        </p:nvPicPr>
        <p:blipFill>
          <a:blip r:embed="rId2"/>
          <a:stretch>
            <a:fillRect/>
          </a:stretch>
        </p:blipFill>
        <p:spPr>
          <a:xfrm>
            <a:off x="2005361" y="1557629"/>
            <a:ext cx="5133277" cy="4438273"/>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4" name="Picture 3">
            <a:extLst>
              <a:ext uri="{FF2B5EF4-FFF2-40B4-BE49-F238E27FC236}">
                <a16:creationId xmlns:a16="http://schemas.microsoft.com/office/drawing/2014/main" id="{9B93131D-AACD-8EA4-CA93-D478616A061B}"/>
              </a:ext>
            </a:extLst>
          </p:cNvPr>
          <p:cNvPicPr>
            <a:picLocks noChangeAspect="1"/>
          </p:cNvPicPr>
          <p:nvPr/>
        </p:nvPicPr>
        <p:blipFill>
          <a:blip r:embed="rId2"/>
          <a:stretch>
            <a:fillRect/>
          </a:stretch>
        </p:blipFill>
        <p:spPr>
          <a:xfrm>
            <a:off x="609597" y="1114603"/>
            <a:ext cx="7924800" cy="4972050"/>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5" name="Picture 4">
            <a:extLst>
              <a:ext uri="{FF2B5EF4-FFF2-40B4-BE49-F238E27FC236}">
                <a16:creationId xmlns:a16="http://schemas.microsoft.com/office/drawing/2014/main" id="{74504436-9527-001D-A800-3412D08CFE65}"/>
              </a:ext>
            </a:extLst>
          </p:cNvPr>
          <p:cNvPicPr>
            <a:picLocks noChangeAspect="1"/>
          </p:cNvPicPr>
          <p:nvPr/>
        </p:nvPicPr>
        <p:blipFill>
          <a:blip r:embed="rId2"/>
          <a:stretch>
            <a:fillRect/>
          </a:stretch>
        </p:blipFill>
        <p:spPr>
          <a:xfrm>
            <a:off x="557212" y="1419225"/>
            <a:ext cx="8029575" cy="40195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2" name="Picture 1">
            <a:extLst>
              <a:ext uri="{FF2B5EF4-FFF2-40B4-BE49-F238E27FC236}">
                <a16:creationId xmlns:a16="http://schemas.microsoft.com/office/drawing/2014/main" id="{ED225298-4C99-7E46-A4AE-7561338475C3}"/>
              </a:ext>
            </a:extLst>
          </p:cNvPr>
          <p:cNvPicPr>
            <a:picLocks noChangeAspect="1"/>
          </p:cNvPicPr>
          <p:nvPr/>
        </p:nvPicPr>
        <p:blipFill>
          <a:blip r:embed="rId2"/>
          <a:stretch>
            <a:fillRect/>
          </a:stretch>
        </p:blipFill>
        <p:spPr>
          <a:xfrm>
            <a:off x="2667000" y="304800"/>
            <a:ext cx="3810000" cy="5828329"/>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79376</TotalTime>
  <Words>1290</Words>
  <Application>Microsoft Office PowerPoint</Application>
  <PresentationFormat>On-screen Show (4:3)</PresentationFormat>
  <Paragraphs>166</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1582</cp:revision>
  <cp:lastPrinted>2022-02-18T00:09:43Z</cp:lastPrinted>
  <dcterms:created xsi:type="dcterms:W3CDTF">2016-10-12T17:47:24Z</dcterms:created>
  <dcterms:modified xsi:type="dcterms:W3CDTF">2023-06-14T20:54:59Z</dcterms:modified>
</cp:coreProperties>
</file>